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78" autoAdjust="0"/>
    <p:restoredTop sz="94682"/>
  </p:normalViewPr>
  <p:slideViewPr>
    <p:cSldViewPr snapToGrid="0" snapToObjects="1">
      <p:cViewPr>
        <p:scale>
          <a:sx n="150" d="100"/>
          <a:sy n="150" d="100"/>
        </p:scale>
        <p:origin x="16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728F61-5D4A-7241-9144-9ABD74B270BF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F3476-9929-9C4B-A47D-9BBBE9611A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357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BF3476-9929-9C4B-A47D-9BBBE9611A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990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127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48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108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66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01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821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49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61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23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733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342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570D61-9030-2A45-8F72-C391D69B819C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74F0CE-9007-8C4F-B5C8-9285FF5451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538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436"/>
            <a:ext cx="9144000" cy="524419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3103217" y="3478696"/>
            <a:ext cx="1546087" cy="441739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94260" y="3109364"/>
            <a:ext cx="2017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MC1R – 89,986,091 </a:t>
            </a:r>
          </a:p>
        </p:txBody>
      </p:sp>
      <p:sp>
        <p:nvSpPr>
          <p:cNvPr id="7" name="Rectangle 6"/>
          <p:cNvSpPr/>
          <p:nvPr/>
        </p:nvSpPr>
        <p:spPr>
          <a:xfrm>
            <a:off x="160049" y="5305626"/>
            <a:ext cx="88821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a-DK" dirty="0"/>
              <a:t>chr16	89986091	.	G	A	171.16	PASS	AC=2;AF=0.333;AN=6;BaseQRankSum=-2.294;ClippingRankSum=0.061;DP=34;FS=3.183;MLEAC=2;MLEAF=0.333;MQ=60.00;MQ0=0;MQRankSum=-0.995;QD=10.07;ReadPosRankSum=0.101	GT:AD:GQ:PL 0/0:17,0:50:0,50,495	0/1:3,6:59:165,0,59	0/1:6,2:38:38,0,138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956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0"/>
            <a:ext cx="8317319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562935" y="853160"/>
            <a:ext cx="2581065" cy="369332"/>
          </a:xfrm>
          <a:prstGeom prst="rect">
            <a:avLst/>
          </a:prstGeom>
          <a:solidFill>
            <a:srgbClr val="EFE1A2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Lipase Maturation Factor</a:t>
            </a:r>
          </a:p>
        </p:txBody>
      </p:sp>
    </p:spTree>
    <p:extLst>
      <p:ext uri="{BB962C8B-B14F-4D97-AF65-F5344CB8AC3E}">
        <p14:creationId xmlns:p14="http://schemas.microsoft.com/office/powerpoint/2010/main" val="534603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134FEB-BC34-254B-A7CB-1E91A746AB57}"/>
              </a:ext>
            </a:extLst>
          </p:cNvPr>
          <p:cNvSpPr txBox="1"/>
          <p:nvPr/>
        </p:nvSpPr>
        <p:spPr>
          <a:xfrm>
            <a:off x="1346199" y="6045200"/>
            <a:ext cx="67396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medium.com</a:t>
            </a:r>
            <a:r>
              <a:rPr lang="en-US" sz="1200" dirty="0"/>
              <a:t>/genomes-web-2-0-and-bioethics/my-family-exome-analysis-findings-68f8018b366b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46B0A9-1420-7F4B-B2E5-4A060854C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31" y="1113465"/>
            <a:ext cx="6629400" cy="47325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F57675-772B-FC43-92AE-5D9DACAAB59E}"/>
              </a:ext>
            </a:extLst>
          </p:cNvPr>
          <p:cNvSpPr txBox="1"/>
          <p:nvPr/>
        </p:nvSpPr>
        <p:spPr>
          <a:xfrm>
            <a:off x="1236331" y="660400"/>
            <a:ext cx="1604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Manuel </a:t>
            </a:r>
            <a:r>
              <a:rPr lang="en-US" dirty="0" err="1"/>
              <a:t>Corpas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811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3433</TotalTime>
  <Words>19</Words>
  <Application>Microsoft Macintosh PowerPoint</Application>
  <PresentationFormat>On-screen Show (4:3)</PresentationFormat>
  <Paragraphs>6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</vt:vector>
  </TitlesOfParts>
  <Company>NIAID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Quinones, Mariam (NIH/NIAID) [C]</dc:creator>
  <cp:lastModifiedBy>Quinones, Mariam (NIH/NIAID) [E]</cp:lastModifiedBy>
  <cp:revision>5</cp:revision>
  <cp:lastPrinted>2018-08-29T22:02:12Z</cp:lastPrinted>
  <dcterms:created xsi:type="dcterms:W3CDTF">2013-08-06T19:09:40Z</dcterms:created>
  <dcterms:modified xsi:type="dcterms:W3CDTF">2018-08-29T22:10:46Z</dcterms:modified>
</cp:coreProperties>
</file>

<file path=docProps/thumbnail.jpeg>
</file>